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60" r:id="rId3"/>
    <p:sldId id="280" r:id="rId4"/>
    <p:sldId id="271" r:id="rId5"/>
    <p:sldId id="272" r:id="rId6"/>
    <p:sldId id="273" r:id="rId7"/>
    <p:sldId id="262" r:id="rId8"/>
    <p:sldId id="281" r:id="rId9"/>
    <p:sldId id="282" r:id="rId10"/>
    <p:sldId id="283" r:id="rId11"/>
    <p:sldId id="285" r:id="rId12"/>
    <p:sldId id="28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1DB99209-CF23-43E7-9C0D-29123AD82C9B}">
          <p14:sldIdLst/>
        </p14:section>
        <p14:section name="Default Section" id="{AC5381C0-29BC-4974-8C3A-4D1FA5365E30}">
          <p14:sldIdLst>
            <p14:sldId id="259"/>
            <p14:sldId id="260"/>
            <p14:sldId id="280"/>
            <p14:sldId id="271"/>
            <p14:sldId id="272"/>
            <p14:sldId id="273"/>
            <p14:sldId id="262"/>
            <p14:sldId id="281"/>
            <p14:sldId id="282"/>
            <p14:sldId id="283"/>
            <p14:sldId id="285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12/12/2021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12/12/2021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12/12/2021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12/12/2021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12/12/2021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12/12/2021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12/12/2021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12/12/2021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12/12/2021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12/12/2021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12/12/2021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12/12/2021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0470" y="1918545"/>
            <a:ext cx="98543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6: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570444" y="3826760"/>
            <a:ext cx="7211920" cy="173736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en-US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7910" y="402179"/>
            <a:ext cx="88024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93942" y="1171620"/>
            <a:ext cx="21451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96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5309" y="3028400"/>
            <a:ext cx="11159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0077" y="3859397"/>
            <a:ext cx="111594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mủng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nhè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077" y="227633"/>
            <a:ext cx="1098464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mủng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sen.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Bọc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nhè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76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5421" y="168444"/>
            <a:ext cx="1494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6897" y="1039935"/>
            <a:ext cx="103877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6897" y="2588535"/>
            <a:ext cx="97465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trưa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23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2629" y="2264762"/>
            <a:ext cx="111594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368976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5068" y="0"/>
            <a:ext cx="110194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ý?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6699" t="35211" r="10873" b="55469"/>
          <a:stretch/>
        </p:blipFill>
        <p:spPr>
          <a:xfrm>
            <a:off x="1097962" y="2282375"/>
            <a:ext cx="9652897" cy="278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9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53957" t="51391" r="4684" b="5762"/>
          <a:stretch/>
        </p:blipFill>
        <p:spPr>
          <a:xfrm>
            <a:off x="640807" y="443884"/>
            <a:ext cx="10855776" cy="594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12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77334" y="769441"/>
            <a:ext cx="27655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700" y="1721984"/>
            <a:ext cx="11216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dốc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rẽ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Minh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hít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7700" y="4121858"/>
            <a:ext cx="112015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dịu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hẳn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ngột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ngạt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7667" y="8878"/>
            <a:ext cx="11240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34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774" y="2806788"/>
            <a:ext cx="113253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mủng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sen.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nhè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2774" y="498464"/>
            <a:ext cx="119092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mênh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khẽ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mượt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21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0360" y="3716183"/>
            <a:ext cx="37721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2, 1980 </a:t>
            </a:r>
            <a:endParaRPr lang="en-US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194" y="669195"/>
            <a:ext cx="113253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Minh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chợt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giỗ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sang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nấu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chè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2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3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4390" y="1186964"/>
            <a:ext cx="128137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dung: </a:t>
            </a:r>
          </a:p>
          <a:p>
            <a:pPr marL="285750" indent="-285750">
              <a:buFontTx/>
              <a:buChar char="-"/>
            </a:pP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54390" y="215556"/>
            <a:ext cx="8411872" cy="832528"/>
          </a:xfrm>
          <a:prstGeom prst="roundRect">
            <a:avLst>
              <a:gd name="adj" fmla="val 1453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endPara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0915" y="3719893"/>
            <a:ext cx="128137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685800" indent="-685800">
              <a:buFontTx/>
              <a:buChar char="-"/>
            </a:pP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Mủng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đan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</a:t>
            </a:r>
            <a:endParaRPr lang="en-US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88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952" y="3893378"/>
            <a:ext cx="11901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rẽ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43952" y="83976"/>
            <a:ext cx="3597276" cy="854269"/>
          </a:xfrm>
          <a:prstGeom prst="roundRect">
            <a:avLst>
              <a:gd name="adj" fmla="val 1453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 smtClean="0">
              <a:solidFill>
                <a:srgbClr val="002060"/>
              </a:solidFill>
              <a:latin typeface="HP001 4 hàng" panose="020B06030503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4000" b="1" dirty="0">
              <a:solidFill>
                <a:srgbClr val="002060"/>
              </a:solidFill>
              <a:latin typeface="HP001 4 hàng" panose="020B06030503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590" y="4859697"/>
            <a:ext cx="11192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Minh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ngửi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ngát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3952" y="1073567"/>
            <a:ext cx="1198381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dốc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rẽ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khoan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khoái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Minh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hít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dịu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hẳn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ngột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ngạt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trưa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en-US" sz="32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6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3818" y="2859104"/>
            <a:ext cx="11901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64363" y="419443"/>
            <a:ext cx="105523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Minh,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mênh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khẽ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dưa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mượt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4363" y="3701254"/>
            <a:ext cx="119018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mênh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mượt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18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2713</TotalTime>
  <Words>527</Words>
  <Application>Microsoft Office PowerPoint</Application>
  <PresentationFormat>Widescreen</PresentationFormat>
  <Paragraphs>49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HP001 4 hàng</vt:lpstr>
      <vt:lpstr>Times New Roman</vt:lpstr>
      <vt:lpstr>Tw Cen MT</vt:lpstr>
      <vt:lpstr>Tw Cen MT Condensed</vt:lpstr>
      <vt:lpstr>Wingdings</vt:lpstr>
      <vt:lpstr>Wingdings 3</vt:lpstr>
      <vt:lpstr>Integral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Tiếng viỆT – LỚP3</dc:title>
  <dc:creator>84903859265</dc:creator>
  <cp:lastModifiedBy>84903859265</cp:lastModifiedBy>
  <cp:revision>84</cp:revision>
  <dcterms:created xsi:type="dcterms:W3CDTF">2021-09-14T07:09:22Z</dcterms:created>
  <dcterms:modified xsi:type="dcterms:W3CDTF">2021-12-12T05:51:58Z</dcterms:modified>
</cp:coreProperties>
</file>